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Comic Sans MS" panose="030F0702030302020204" pitchFamily="66" charset="0"/>
      <p:regular r:id="rId23"/>
      <p:bold r:id="rId24"/>
      <p:italic r:id="rId25"/>
      <p:boldItalic r:id="rId26"/>
    </p:embeddedFont>
    <p:embeddedFont>
      <p:font typeface="FrankRuehl" panose="020E0503060101010101" pitchFamily="34" charset="-79"/>
      <p:regular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2B91F01-4057-2271-86E6-8DB15688EE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EB7D0-1B8D-7F31-65C6-49A376445E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A68EB-A81D-47D9-8FB6-8DE9B7FB94D9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BAB195-4641-3D46-2F3F-D3221C1720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ar-SA"/>
              <a:t>بالله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914FD-6C9E-0E98-B51F-7402956528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DA4824-1464-4EA7-B23B-5307E1EF8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8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d41c3ab4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d41c3ab4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d41c3ab4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d41c3ab4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d41c3ab4a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dd41c3ab4a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d41c3ab4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d41c3ab4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d7fe4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d7fe4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d41c3ab4a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d41c3ab4a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d41c3ab4a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dd41c3ab4a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d41c3ab4a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dd41c3ab4a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d41c3ab4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d41c3ab4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d41c3ab4a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d41c3ab4a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d41c3ab4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d41c3ab4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d41c3ab4a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d41c3ab4a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d41c3ab4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d41c3ab4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d41c3ab4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dd41c3ab4a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d41c3ab4a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d41c3ab4a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d41c3ab4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d41c3ab4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d41c3ab4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d41c3ab4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d41c3ab4a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dd41c3ab4a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743050" y="553875"/>
            <a:ext cx="4788300" cy="1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Ordering System</a:t>
            </a:r>
            <a:endParaRPr sz="4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000" y="4430875"/>
            <a:ext cx="2323300" cy="5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900825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Presenters:</a:t>
            </a:r>
            <a:endParaRPr sz="155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Abrar Fauzi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Razi Dallasheh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t="9942" b="23105"/>
          <a:stretch/>
        </p:blipFill>
        <p:spPr>
          <a:xfrm>
            <a:off x="-458383" y="-43613"/>
            <a:ext cx="4359209" cy="52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6266050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Supervisor:</a:t>
            </a:r>
            <a:endParaRPr sz="155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Zeev Brazily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endParaRPr sz="1800">
              <a:solidFill>
                <a:srgbClr val="642626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B65D7A-52AE-C0C1-1FED-1EA9BEFF71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</a:t>
            </a:fld>
            <a:endParaRPr lang="h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 dirty="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 dirty="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Customization: 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Adjacent to the flower customization options, there is a section dedicated to buffet decorations. Here, users can select themes and explore decoration items that enhance the aesthetic appeal of their event's dining setup.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26" name="Google Shape;126;p22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720C64-6E00-4B5D-B29C-89585DF409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10</a:t>
            </a:fld>
            <a:endParaRPr lang="h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Shopping Cart and Checkout Process: </a:t>
            </a: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shopping cart is easily accessible via a sidebar that provides a summary of selected items, with options to edit quantities or remove items. The checkout button leads users to a secure payment process where they can enter their payment information and finalize their order with confidence.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4" name="Google Shape;134;p23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FDE30-1F8B-2DEB-EE49-50C9199AFF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11</a:t>
            </a:fld>
            <a:endParaRPr lang="h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Elements: </a:t>
            </a: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Throughout the UI, interactive elements like dropdown menus, sliders for quantity, and toggle switches for different decoration options make the customization process engaging and user-friendly. Tooltips and help icons offer additional information and guidance, ensuring users feel supported throughout their design process.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24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E88638-C860-095D-E1EE-CEFA0F7FB5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12</a:t>
            </a:fld>
            <a:endParaRPr lang="h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373" y="562379"/>
            <a:ext cx="1892351" cy="169143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/>
          <p:nvPr/>
        </p:nvSpPr>
        <p:spPr>
          <a:xfrm rot="-1931490">
            <a:off x="7560228" y="-218618"/>
            <a:ext cx="2163488" cy="1633794"/>
          </a:xfrm>
          <a:prstGeom prst="rect">
            <a:avLst/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5"/>
          <p:cNvSpPr/>
          <p:nvPr/>
        </p:nvSpPr>
        <p:spPr>
          <a:xfrm rot="1322867">
            <a:off x="7599722" y="1260093"/>
            <a:ext cx="1904472" cy="1422923"/>
          </a:xfrm>
          <a:prstGeom prst="rect">
            <a:avLst/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6500" y="4"/>
            <a:ext cx="1811701" cy="200457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460800" y="661550"/>
            <a:ext cx="44406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FrankRuehl"/>
                <a:ea typeface="FrankRuehl"/>
                <a:cs typeface="FrankRuehl"/>
                <a:sym typeface="FrankRuehl"/>
              </a:rPr>
              <a:t>What do we plan to do and why will it help solve the problem?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5">
            <a:alphaModFix/>
          </a:blip>
          <a:srcRect l="8442" r="20433" b="18500"/>
          <a:stretch/>
        </p:blipFill>
        <p:spPr>
          <a:xfrm rot="-695239">
            <a:off x="3989602" y="3906915"/>
            <a:ext cx="6964748" cy="159059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5C04ECB-317F-1815-967C-4B982772B4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13</a:t>
            </a:fld>
            <a:endParaRPr lang="h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914575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60800" y="372825"/>
            <a:ext cx="6719100" cy="44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100">
              <a:solidFill>
                <a:srgbClr val="C25B5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4400">
              <a:solidFill>
                <a:srgbClr val="C25B5B"/>
              </a:solidFill>
              <a:latin typeface="FrankRuehl"/>
              <a:ea typeface="FrankRuehl"/>
              <a:cs typeface="FrankRuehl"/>
              <a:sym typeface="FrankRuehl"/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025" y="1213037"/>
            <a:ext cx="1509625" cy="10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1486" y="762978"/>
            <a:ext cx="1210164" cy="11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0900" y="2494575"/>
            <a:ext cx="1332200" cy="129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3100" y="2159050"/>
            <a:ext cx="1509625" cy="10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460800" y="120850"/>
            <a:ext cx="2327400" cy="20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 the development of an intuitive and interactive online platform that facilitates the entire process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6424650" y="120850"/>
            <a:ext cx="1892400" cy="18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5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flower types, colors, and arrangements to selecting buffet decorations that complement the chosen theme</a:t>
            </a:r>
            <a:endParaRPr sz="1200">
              <a:solidFill>
                <a:srgbClr val="642626"/>
              </a:solidFill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357475" y="3232725"/>
            <a:ext cx="3137400" cy="15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 a visual preview of their selections, and offer a diverse range of options for customization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6585875" y="3167175"/>
            <a:ext cx="2263200" cy="17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solution simplifies the ordering process and enhances the overall event planning experience.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94DB01-F299-6B18-8EC0-4C8B07A9C4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14</a:t>
            </a:fld>
            <a:endParaRPr lang="h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ctrTitle"/>
          </p:nvPr>
        </p:nvSpPr>
        <p:spPr>
          <a:xfrm>
            <a:off x="2744250" y="294075"/>
            <a:ext cx="36555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E3D5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Functionality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Performance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B6B896-9E47-DC79-83C2-07459ABB5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15</a:t>
            </a:fld>
            <a:endParaRPr lang="he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ctrTitle"/>
          </p:nvPr>
        </p:nvSpPr>
        <p:spPr>
          <a:xfrm>
            <a:off x="2461075" y="294075"/>
            <a:ext cx="49890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 Method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8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E3D5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8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Automated and Manual</a:t>
            </a:r>
            <a:r>
              <a:rPr lang="iw" sz="2400" b="1" u="sng">
                <a:solidFill>
                  <a:schemeClr val="dk1"/>
                </a:solidFill>
              </a:rPr>
              <a:t>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Load </a:t>
            </a:r>
            <a:endParaRPr sz="2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Beta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C54E81-E71E-1193-D7BB-9780482A53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16</a:t>
            </a:fld>
            <a:endParaRPr lang="he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>
            <a:spLocks noGrp="1"/>
          </p:cNvSpPr>
          <p:nvPr>
            <p:ph type="subTitle" idx="1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Challenges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•User Diversity: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Designing an interface that caters effectively to users with varying degrees of technological proficiency.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•Load Management: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Maintaining performance during peak usage, especially during major event seasons.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•Security: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Protecting against data breaches, especially given the financial transactions involved.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896762" y="3357420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9B9810-AE2C-9624-D29F-6A876FF82E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17</a:t>
            </a:fld>
            <a:endParaRPr lang="he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Results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Reliability and User Satisfaction:</a:t>
            </a:r>
            <a:r>
              <a:rPr lang="iw" sz="24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Expecting positive feedback on user interface design and overall functionality.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Scalability Confirmation:</a:t>
            </a:r>
            <a:r>
              <a:rPr lang="iw" sz="24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platform should handle increased loads without significant performance degradation.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Robustness: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No critical security vulnerabilities should be found.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55187" y="3670758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535CC0-FD29-792D-2654-23E0325508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18</a:t>
            </a:fld>
            <a:endParaRPr lang="he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/>
        </p:nvSpPr>
        <p:spPr>
          <a:xfrm>
            <a:off x="898450" y="1057525"/>
            <a:ext cx="3828000" cy="3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6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Thanks For Listening</a:t>
            </a:r>
            <a:endParaRPr sz="6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09640">
            <a:off x="5653184" y="1628574"/>
            <a:ext cx="1704858" cy="18863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3BF1A8-E6F8-EB6B-6393-4375218E978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19</a:t>
            </a:fld>
            <a:endParaRPr lang="h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0364" y="-33300"/>
            <a:ext cx="6051839" cy="51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2710950" y="445025"/>
            <a:ext cx="372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sz="29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33471">
            <a:off x="210167" y="121099"/>
            <a:ext cx="1405296" cy="155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164575" y="1917725"/>
            <a:ext cx="8642100" cy="30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visual aesthetics play a pivotal role in creating memorable experiences. </a:t>
            </a: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Buffet Decoration Project presents an innovative solution .</a:t>
            </a:r>
            <a:endParaRPr sz="15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654D98-2414-1B4A-DCA3-436A51CF04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2</a:t>
            </a:fld>
            <a:endParaRPr lang="h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0748" y="725950"/>
            <a:ext cx="3700650" cy="34650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254850" y="108150"/>
            <a:ext cx="5355900" cy="10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48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the problem?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0" y="1912825"/>
            <a:ext cx="5525400" cy="27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800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Cumbersome and time-consuming process of arranging buffet decorations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manual coordination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the appropriate decoration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Lack of visualization of the last result.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0C8CE3-5F99-0ABB-1CE9-14F0DFD5CC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3</a:t>
            </a:fld>
            <a:endParaRPr lang="h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6438625" y="1037125"/>
            <a:ext cx="282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ct val="1000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Proposed Solution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89550" y="308375"/>
            <a:ext cx="2543400" cy="34398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3447000" y="1726075"/>
            <a:ext cx="2638800" cy="32502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842925" y="497975"/>
            <a:ext cx="2157600" cy="3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introducing an innovative Buffet Decorations Ordering System</a:t>
            </a:r>
            <a:endParaRPr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494700" y="1888975"/>
            <a:ext cx="2543400" cy="29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integrating a user-friendly interface, visual representation tools, and a comprehensive range of options.</a:t>
            </a:r>
            <a:endParaRPr sz="15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2">
            <a:off x="7774859" y="3436837"/>
            <a:ext cx="1704858" cy="188635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ECE1EA-ECC0-B71F-A2A6-C323355925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4</a:t>
            </a:fld>
            <a:endParaRPr lang="h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516725" y="0"/>
            <a:ext cx="236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9" name="Google Shape;89;p17" descr="תמונה שמכילה תרשים, שרטוט, ציור, קו&#10;&#10;התיאור נוצר באופן אוטומטי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99376" y="572699"/>
            <a:ext cx="8369700" cy="4358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E1232E-EAD3-F2A5-ED0F-E46EFF0C7A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5</a:t>
            </a:fld>
            <a:endParaRPr lang="h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2396875" y="-154475"/>
            <a:ext cx="4654200" cy="5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Class Diagram</a:t>
            </a:r>
            <a:endParaRPr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5" name="Google Shape;95;p18" descr="תמונה שמכילה טקסט, תרשים, מקביל, תוכנית&#10;&#10;התיאור נוצר באופן אוטומטי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6200" y="702150"/>
            <a:ext cx="8165700" cy="41544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F49A6E-BE12-FAB8-6031-58260367DE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6</a:t>
            </a:fld>
            <a:endParaRPr lang="h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685050" y="1213451"/>
            <a:ext cx="7773900" cy="30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iw" sz="20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Overall Theme and Layout:</a:t>
            </a:r>
            <a:endParaRPr sz="20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Clean ,modern,and intuitive.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facilitating a seamless and enjoyable experience.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soft color palette 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b="1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endParaRPr sz="1360" dirty="0"/>
          </a:p>
        </p:txBody>
      </p:sp>
      <p:pic>
        <p:nvPicPr>
          <p:cNvPr id="102" name="Google Shape;102;p19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DEE1BE-EE02-EA05-030C-B6174D0A9B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7</a:t>
            </a:fld>
            <a:endParaRPr lang="h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653225" y="1201000"/>
            <a:ext cx="8318100" cy="32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Navigation Bar: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the top of the page.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easy access to different sections.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Ensures that user can quickly navigate between different options.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dirty="0"/>
          </a:p>
        </p:txBody>
      </p:sp>
      <p:pic>
        <p:nvPicPr>
          <p:cNvPr id="110" name="Google Shape;110;p20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5AD087-A2F6-1290-F122-2F760F9C8C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8</a:t>
            </a:fld>
            <a:endParaRPr lang="h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486550" y="1136725"/>
            <a:ext cx="8449200" cy="3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Customization Panels: 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5814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customization panel. 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5814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Divided into multiple sections including: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Flower Types: 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selecting their favorites based on the event theme.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Colors: 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to choose the color theme.</a:t>
            </a:r>
            <a:endParaRPr sz="1200" dirty="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8" name="Google Shape;118;p21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85677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D725CD-293F-7B92-468B-BBED443BD2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e" smtClean="0"/>
              <a:t>9</a:t>
            </a:fld>
            <a:endParaRPr lang="h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558</Words>
  <Application>Microsoft Office PowerPoint</Application>
  <PresentationFormat>On-screen Show (16:9)</PresentationFormat>
  <Paragraphs>106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FrankRuehl</vt:lpstr>
      <vt:lpstr>Arial</vt:lpstr>
      <vt:lpstr>Comic Sans MS</vt:lpstr>
      <vt:lpstr>Roboto</vt:lpstr>
      <vt:lpstr>Simple Light</vt:lpstr>
      <vt:lpstr>PowerPoint Presentation</vt:lpstr>
      <vt:lpstr>Introduction</vt:lpstr>
      <vt:lpstr>PowerPoint Presentation</vt:lpstr>
      <vt:lpstr>Proposed Solution</vt:lpstr>
      <vt:lpstr>Use Case</vt:lpstr>
      <vt:lpstr>Class Diagram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PowerPoint Presentation</vt:lpstr>
      <vt:lpstr>PowerPoint Presentation</vt:lpstr>
      <vt:lpstr>Testing </vt:lpstr>
      <vt:lpstr>Testing Method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Razi Dallasheh</cp:lastModifiedBy>
  <cp:revision>2</cp:revision>
  <dcterms:modified xsi:type="dcterms:W3CDTF">2024-05-25T11:48:49Z</dcterms:modified>
</cp:coreProperties>
</file>